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64" r:id="rId2"/>
    <p:sldId id="265" r:id="rId3"/>
  </p:sldIdLst>
  <p:sldSz cx="10058400" cy="77724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60245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1pPr>
    <a:lvl2pPr marL="0" marR="0" indent="0" algn="ctr" defTabSz="60245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2pPr>
    <a:lvl3pPr marL="0" marR="0" indent="0" algn="ctr" defTabSz="60245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3pPr>
    <a:lvl4pPr marL="0" marR="0" indent="0" algn="ctr" defTabSz="60245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4pPr>
    <a:lvl5pPr marL="0" marR="0" indent="0" algn="ctr" defTabSz="60245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5pPr>
    <a:lvl6pPr marL="0" marR="0" indent="0" algn="ctr" defTabSz="60245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6pPr>
    <a:lvl7pPr marL="0" marR="0" indent="0" algn="ctr" defTabSz="60245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7pPr>
    <a:lvl8pPr marL="0" marR="0" indent="0" algn="ctr" defTabSz="60245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8pPr>
    <a:lvl9pPr marL="0" marR="0" indent="0" algn="ctr" defTabSz="602456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Light"/>
        <a:ea typeface="Helvetica Light"/>
        <a:cs typeface="Helvetica Light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E8"/>
          </a:solidFill>
        </a:fill>
      </a:tcStyle>
    </a:wholeTbl>
    <a:band2H>
      <a:tcTxStyle/>
      <a:tcStyle>
        <a:tcBdr/>
        <a:fill>
          <a:solidFill>
            <a:srgbClr val="E6EA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2E7CB"/>
          </a:solidFill>
        </a:fill>
      </a:tcStyle>
    </a:wholeTbl>
    <a:band2H>
      <a:tcTxStyle/>
      <a:tcStyle>
        <a:tcBdr/>
        <a:fill>
          <a:solidFill>
            <a:srgbClr val="F8F4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CDDE"/>
          </a:solidFill>
        </a:fill>
      </a:tcStyle>
    </a:wholeTbl>
    <a:band2H>
      <a:tcTxStyle/>
      <a:tcStyle>
        <a:tcBdr/>
        <a:fill>
          <a:solidFill>
            <a:srgbClr val="EBE8E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8" d="100"/>
          <a:sy n="68" d="100"/>
        </p:scale>
        <p:origin x="-2472" y="-512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211263" y="685800"/>
            <a:ext cx="4435475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96958940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"/>
          </p:nvPr>
        </p:nvSpPr>
        <p:spPr>
          <a:xfrm>
            <a:off x="1458375" y="4491694"/>
            <a:ext cx="7141653" cy="32599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r>
              <a:t>–Johnny Appleseed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3"/>
          </p:nvPr>
        </p:nvSpPr>
        <p:spPr>
          <a:xfrm>
            <a:off x="1458375" y="3531106"/>
            <a:ext cx="7141652" cy="492830"/>
          </a:xfrm>
          <a:prstGeom prst="rect">
            <a:avLst/>
          </a:prstGeom>
        </p:spPr>
        <p:txBody>
          <a:bodyPr anchor="ctr"/>
          <a:lstStyle/>
          <a:p>
            <a:pPr defTabSz="584382">
              <a:defRPr sz="3686"/>
            </a:pPr>
            <a:endParaRPr/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591672" y="1898939"/>
            <a:ext cx="8875059" cy="397452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sz="half" idx="13"/>
          </p:nvPr>
        </p:nvSpPr>
        <p:spPr>
          <a:xfrm>
            <a:off x="1688054" y="2157697"/>
            <a:ext cx="6673629" cy="241162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1458375" y="4636598"/>
            <a:ext cx="7141653" cy="57962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1458375" y="5236917"/>
            <a:ext cx="7141653" cy="46059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xfrm>
            <a:off x="4843854" y="5666455"/>
            <a:ext cx="362026" cy="331098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1458375" y="3213430"/>
            <a:ext cx="7141653" cy="1345543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quarter" idx="13"/>
          </p:nvPr>
        </p:nvSpPr>
        <p:spPr>
          <a:xfrm>
            <a:off x="5176539" y="2157698"/>
            <a:ext cx="3640164" cy="335350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1241697" y="2157698"/>
            <a:ext cx="3640164" cy="1625001"/>
          </a:xfrm>
          <a:prstGeom prst="rect">
            <a:avLst/>
          </a:prstGeom>
        </p:spPr>
        <p:txBody>
          <a:bodyPr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1241697" y="3839624"/>
            <a:ext cx="3640164" cy="167157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xfrm>
            <a:off x="1241697" y="2080068"/>
            <a:ext cx="7575006" cy="879779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xfrm>
            <a:off x="1241697" y="2080068"/>
            <a:ext cx="7575006" cy="879779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sz="half" idx="1"/>
          </p:nvPr>
        </p:nvSpPr>
        <p:spPr>
          <a:xfrm>
            <a:off x="1241697" y="2959846"/>
            <a:ext cx="7575006" cy="2561705"/>
          </a:xfrm>
          <a:prstGeom prst="rect">
            <a:avLst/>
          </a:prstGeom>
        </p:spPr>
        <p:txBody>
          <a:bodyPr anchor="ctr"/>
          <a:lstStyle>
            <a:lvl1pPr marL="444500" indent="-444500" algn="l">
              <a:spcBef>
                <a:spcPts val="4300"/>
              </a:spcBef>
              <a:buSzPct val="75000"/>
              <a:buChar char="•"/>
              <a:defRPr sz="3600"/>
            </a:lvl1pPr>
            <a:lvl2pPr marL="889000" indent="-444500" algn="l">
              <a:spcBef>
                <a:spcPts val="4300"/>
              </a:spcBef>
              <a:buSzPct val="75000"/>
              <a:buChar char="•"/>
              <a:defRPr sz="3600"/>
            </a:lvl2pPr>
            <a:lvl3pPr marL="1333500" indent="-444500" algn="l">
              <a:spcBef>
                <a:spcPts val="4300"/>
              </a:spcBef>
              <a:buSzPct val="75000"/>
              <a:buChar char="•"/>
              <a:defRPr sz="3600"/>
            </a:lvl3pPr>
            <a:lvl4pPr marL="1778000" indent="-444500" algn="l">
              <a:spcBef>
                <a:spcPts val="4300"/>
              </a:spcBef>
              <a:buSzPct val="75000"/>
              <a:buChar char="•"/>
              <a:defRPr sz="3600"/>
            </a:lvl4pPr>
            <a:lvl5pPr marL="2222500" indent="-444500" algn="l">
              <a:spcBef>
                <a:spcPts val="4300"/>
              </a:spcBef>
              <a:buSzPct val="75000"/>
              <a:buChar char="•"/>
              <a:defRPr sz="3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quarter" idx="13"/>
          </p:nvPr>
        </p:nvSpPr>
        <p:spPr>
          <a:xfrm>
            <a:off x="5176539" y="2959846"/>
            <a:ext cx="3640164" cy="256170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xfrm>
            <a:off x="1241697" y="2080068"/>
            <a:ext cx="7575006" cy="879779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quarter" idx="1"/>
          </p:nvPr>
        </p:nvSpPr>
        <p:spPr>
          <a:xfrm>
            <a:off x="1241697" y="2959846"/>
            <a:ext cx="3640164" cy="2561705"/>
          </a:xfrm>
          <a:prstGeom prst="rect">
            <a:avLst/>
          </a:prstGeom>
        </p:spPr>
        <p:txBody>
          <a:bodyPr anchor="ctr"/>
          <a:lstStyle>
            <a:lvl1pPr marL="342900" indent="-342900" algn="l">
              <a:spcBef>
                <a:spcPts val="3300"/>
              </a:spcBef>
              <a:buSzPct val="75000"/>
              <a:buChar char="•"/>
              <a:defRPr sz="2800"/>
            </a:lvl1pPr>
            <a:lvl2pPr marL="685800" indent="-342900" algn="l">
              <a:spcBef>
                <a:spcPts val="3300"/>
              </a:spcBef>
              <a:buSzPct val="75000"/>
              <a:buChar char="•"/>
              <a:defRPr sz="2800"/>
            </a:lvl2pPr>
            <a:lvl3pPr marL="1028700" indent="-342900" algn="l">
              <a:spcBef>
                <a:spcPts val="3300"/>
              </a:spcBef>
              <a:buSzPct val="75000"/>
              <a:buChar char="•"/>
              <a:defRPr sz="2800"/>
            </a:lvl3pPr>
            <a:lvl4pPr marL="1371600" indent="-342900" algn="l">
              <a:spcBef>
                <a:spcPts val="3300"/>
              </a:spcBef>
              <a:buSzPct val="75000"/>
              <a:buChar char="•"/>
              <a:defRPr sz="2800"/>
            </a:lvl4pPr>
            <a:lvl5pPr marL="1714500" indent="-342900" algn="l">
              <a:spcBef>
                <a:spcPts val="3300"/>
              </a:spcBef>
              <a:buSzPct val="75000"/>
              <a:buChar char="•"/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sz="half" idx="1"/>
          </p:nvPr>
        </p:nvSpPr>
        <p:spPr>
          <a:xfrm>
            <a:off x="1241697" y="2416454"/>
            <a:ext cx="7575006" cy="2939493"/>
          </a:xfrm>
          <a:prstGeom prst="rect">
            <a:avLst/>
          </a:prstGeom>
        </p:spPr>
        <p:txBody>
          <a:bodyPr anchor="ctr"/>
          <a:lstStyle>
            <a:lvl1pPr marL="444500" indent="-444500" algn="l">
              <a:spcBef>
                <a:spcPts val="4300"/>
              </a:spcBef>
              <a:buSzPct val="75000"/>
              <a:buChar char="•"/>
              <a:defRPr sz="3600"/>
            </a:lvl1pPr>
            <a:lvl2pPr marL="889000" indent="-444500" algn="l">
              <a:spcBef>
                <a:spcPts val="4300"/>
              </a:spcBef>
              <a:buSzPct val="75000"/>
              <a:buChar char="•"/>
              <a:defRPr sz="3600"/>
            </a:lvl2pPr>
            <a:lvl3pPr marL="1333500" indent="-444500" algn="l">
              <a:spcBef>
                <a:spcPts val="4300"/>
              </a:spcBef>
              <a:buSzPct val="75000"/>
              <a:buChar char="•"/>
              <a:defRPr sz="3600"/>
            </a:lvl3pPr>
            <a:lvl4pPr marL="1778000" indent="-444500" algn="l">
              <a:spcBef>
                <a:spcPts val="4300"/>
              </a:spcBef>
              <a:buSzPct val="75000"/>
              <a:buChar char="•"/>
              <a:defRPr sz="3600"/>
            </a:lvl4pPr>
            <a:lvl5pPr marL="2222500" indent="-444500" algn="l">
              <a:spcBef>
                <a:spcPts val="4300"/>
              </a:spcBef>
              <a:buSzPct val="75000"/>
              <a:buChar char="•"/>
              <a:defRPr sz="3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5176539" y="3974177"/>
            <a:ext cx="3640164" cy="153702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5180781" y="2261199"/>
            <a:ext cx="3640164" cy="153702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quarter" idx="15"/>
          </p:nvPr>
        </p:nvSpPr>
        <p:spPr>
          <a:xfrm>
            <a:off x="1241697" y="2261200"/>
            <a:ext cx="3640164" cy="32500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1458375" y="2566535"/>
            <a:ext cx="7141653" cy="13455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6788" tIns="26788" rIns="26788" bIns="26788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1458375" y="3948302"/>
            <a:ext cx="7141653" cy="460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6788" tIns="26788" rIns="26788" bIns="26788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4843854" y="5669042"/>
            <a:ext cx="362026" cy="331098"/>
          </a:xfrm>
          <a:prstGeom prst="rect">
            <a:avLst/>
          </a:prstGeom>
          <a:ln w="12700">
            <a:miter lim="400000"/>
          </a:ln>
        </p:spPr>
        <p:txBody>
          <a:bodyPr wrap="none" lIns="26788" tIns="26788" rIns="26788" bIns="26788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 spd="med"/>
  <p:txStyles>
    <p:titleStyle>
      <a:lvl1pPr marL="0" marR="0" indent="0" algn="ctr" defTabSz="60245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0" marR="0" indent="0" algn="ctr" defTabSz="60245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0" marR="0" indent="0" algn="ctr" defTabSz="60245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0" marR="0" indent="0" algn="ctr" defTabSz="60245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0" marR="0" indent="0" algn="ctr" defTabSz="60245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0" marR="0" indent="0" algn="ctr" defTabSz="60245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0" marR="0" indent="0" algn="ctr" defTabSz="60245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0" marR="0" indent="0" algn="ctr" defTabSz="60245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0" marR="0" indent="0" algn="ctr" defTabSz="60245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titleStyle>
    <p:bodyStyle>
      <a:lvl1pPr marL="0" marR="0" indent="0" algn="ctr" defTabSz="60245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0" marR="0" indent="0" algn="ctr" defTabSz="60245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0" marR="0" indent="0" algn="ctr" defTabSz="60245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0" marR="0" indent="0" algn="ctr" defTabSz="60245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0" marR="0" indent="0" algn="ctr" defTabSz="60245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0" marR="0" indent="0" algn="ctr" defTabSz="60245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0" marR="0" indent="0" algn="ctr" defTabSz="60245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0" marR="0" indent="0" algn="ctr" defTabSz="60245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0" marR="0" indent="0" algn="ctr" defTabSz="60245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bodyStyle>
    <p:otherStyle>
      <a:lvl1pPr marL="0" marR="0" indent="0" algn="ctr" defTabSz="60245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0" algn="ctr" defTabSz="60245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0" algn="ctr" defTabSz="60245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0" algn="ctr" defTabSz="60245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0" algn="ctr" defTabSz="60245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0" algn="ctr" defTabSz="60245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0" algn="ctr" defTabSz="60245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0" algn="ctr" defTabSz="60245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0" algn="ctr" defTabSz="60245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/>
          </p:cNvSpPr>
          <p:nvPr>
            <p:ph type="ctrTitle"/>
          </p:nvPr>
        </p:nvSpPr>
        <p:spPr>
          <a:xfrm>
            <a:off x="4265459" y="913455"/>
            <a:ext cx="5450996" cy="789182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337374">
              <a:defRPr sz="3300" b="1">
                <a:solidFill>
                  <a:srgbClr val="49CEE6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4800" dirty="0"/>
              <a:t>Solar Observatory Open House</a:t>
            </a:r>
          </a:p>
        </p:txBody>
      </p:sp>
      <p:sp>
        <p:nvSpPr>
          <p:cNvPr id="124" name="Shape 124"/>
          <p:cNvSpPr/>
          <p:nvPr/>
        </p:nvSpPr>
        <p:spPr>
          <a:xfrm flipV="1">
            <a:off x="3810121" y="539889"/>
            <a:ext cx="0" cy="2273300"/>
          </a:xfrm>
          <a:prstGeom prst="line">
            <a:avLst/>
          </a:prstGeom>
          <a:ln w="12700">
            <a:solidFill>
              <a:srgbClr val="E02985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25" name="Shape 125"/>
          <p:cNvSpPr/>
          <p:nvPr/>
        </p:nvSpPr>
        <p:spPr>
          <a:xfrm>
            <a:off x="2525289" y="5107532"/>
            <a:ext cx="6666400" cy="0"/>
          </a:xfrm>
          <a:prstGeom prst="line">
            <a:avLst/>
          </a:prstGeom>
          <a:ln w="508000">
            <a:solidFill>
              <a:srgbClr val="E02985"/>
            </a:solidFill>
            <a:miter lim="400000"/>
            <a:tailEnd type="triangle"/>
          </a:ln>
        </p:spPr>
        <p:txBody>
          <a:bodyPr lIns="45718" tIns="45718" rIns="45718" bIns="45718"/>
          <a:lstStyle/>
          <a:p>
            <a:endParaRPr>
              <a:ln w="76200" cmpd="sng">
                <a:solidFill>
                  <a:schemeClr val="tx1"/>
                </a:solidFill>
              </a:ln>
            </a:endParaRPr>
          </a:p>
        </p:txBody>
      </p:sp>
      <p:sp>
        <p:nvSpPr>
          <p:cNvPr id="127" name="Shape 127"/>
          <p:cNvSpPr/>
          <p:nvPr/>
        </p:nvSpPr>
        <p:spPr>
          <a:xfrm>
            <a:off x="483591" y="3447431"/>
            <a:ext cx="7350568" cy="5465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6788" tIns="26788" rIns="26788" bIns="26788" anchor="ctr">
            <a:spAutoFit/>
          </a:bodyPr>
          <a:lstStyle>
            <a:lvl1pPr algn="l">
              <a:defRPr sz="2400" b="1">
                <a:solidFill>
                  <a:srgbClr val="49CEE6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sz="3200" dirty="0" smtClean="0"/>
              <a:t>Bill Nye Biology Building, Room 3201 </a:t>
            </a:r>
            <a:endParaRPr sz="3200" dirty="0"/>
          </a:p>
        </p:txBody>
      </p:sp>
      <p:pic>
        <p:nvPicPr>
          <p:cNvPr id="3" name="Picture 2" descr="ASF_Logo_Stacked_2Color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91" y="703655"/>
            <a:ext cx="2990620" cy="1997466"/>
          </a:xfrm>
          <a:prstGeom prst="rect">
            <a:avLst/>
          </a:prstGeom>
        </p:spPr>
      </p:pic>
      <p:sp>
        <p:nvSpPr>
          <p:cNvPr id="16" name="Shape 125"/>
          <p:cNvSpPr/>
          <p:nvPr/>
        </p:nvSpPr>
        <p:spPr>
          <a:xfrm>
            <a:off x="2525289" y="6732521"/>
            <a:ext cx="6666400" cy="0"/>
          </a:xfrm>
          <a:prstGeom prst="line">
            <a:avLst/>
          </a:prstGeom>
          <a:ln w="508000">
            <a:solidFill>
              <a:srgbClr val="E02985"/>
            </a:solidFill>
            <a:miter lim="400000"/>
            <a:headEnd type="triangle"/>
            <a:tailEnd type="none"/>
          </a:ln>
        </p:spPr>
        <p:txBody>
          <a:bodyPr lIns="45718" tIns="45718" rIns="45718" bIns="45718"/>
          <a:lstStyle/>
          <a:p>
            <a:endParaRPr>
              <a:ln w="76200" cmpd="sng">
                <a:solidFill>
                  <a:schemeClr val="tx1"/>
                </a:solidFill>
              </a:ln>
            </a:endParaRPr>
          </a:p>
        </p:txBody>
      </p:sp>
      <p:sp>
        <p:nvSpPr>
          <p:cNvPr id="17" name="Shape 125"/>
          <p:cNvSpPr/>
          <p:nvPr/>
        </p:nvSpPr>
        <p:spPr>
          <a:xfrm flipV="1">
            <a:off x="1591362" y="4314627"/>
            <a:ext cx="0" cy="3183694"/>
          </a:xfrm>
          <a:prstGeom prst="line">
            <a:avLst/>
          </a:prstGeom>
          <a:ln w="508000">
            <a:solidFill>
              <a:srgbClr val="E02985"/>
            </a:solidFill>
            <a:miter lim="400000"/>
            <a:tailEnd type="triangle"/>
          </a:ln>
        </p:spPr>
        <p:txBody>
          <a:bodyPr lIns="45718" tIns="45718" rIns="45718" bIns="45718"/>
          <a:lstStyle/>
          <a:p>
            <a:endParaRPr>
              <a:ln w="76200" cmpd="sng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013463738"/>
      </p:ext>
    </p:extLst>
  </p:cSld>
  <p:clrMapOvr>
    <a:masterClrMapping/>
  </p:clrMapOvr>
  <p:transition xmlns:p14="http://schemas.microsoft.com/office/powerpoint/2010/main"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/>
          </p:cNvSpPr>
          <p:nvPr>
            <p:ph type="ctrTitle"/>
          </p:nvPr>
        </p:nvSpPr>
        <p:spPr>
          <a:xfrm>
            <a:off x="4265459" y="913455"/>
            <a:ext cx="5450996" cy="789182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337374">
              <a:defRPr sz="3300" b="1">
                <a:solidFill>
                  <a:srgbClr val="49CEE6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4800" dirty="0">
                <a:solidFill>
                  <a:srgbClr val="000000"/>
                </a:solidFill>
              </a:rPr>
              <a:t>Solar Observatory Open House</a:t>
            </a:r>
          </a:p>
        </p:txBody>
      </p:sp>
      <p:sp>
        <p:nvSpPr>
          <p:cNvPr id="124" name="Shape 124"/>
          <p:cNvSpPr/>
          <p:nvPr/>
        </p:nvSpPr>
        <p:spPr>
          <a:xfrm flipV="1">
            <a:off x="3810121" y="539889"/>
            <a:ext cx="0" cy="2273300"/>
          </a:xfrm>
          <a:prstGeom prst="line">
            <a:avLst/>
          </a:prstGeom>
          <a:ln w="12700">
            <a:solidFill>
              <a:schemeClr val="tx1"/>
            </a:solidFill>
            <a:miter lim="400000"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25" name="Shape 125"/>
          <p:cNvSpPr/>
          <p:nvPr/>
        </p:nvSpPr>
        <p:spPr>
          <a:xfrm>
            <a:off x="2525289" y="5107532"/>
            <a:ext cx="6666400" cy="0"/>
          </a:xfrm>
          <a:prstGeom prst="line">
            <a:avLst/>
          </a:prstGeom>
          <a:ln w="508000">
            <a:solidFill>
              <a:schemeClr val="tx1"/>
            </a:solidFill>
            <a:miter lim="400000"/>
            <a:tailEnd type="triangle"/>
          </a:ln>
        </p:spPr>
        <p:txBody>
          <a:bodyPr lIns="45718" tIns="45718" rIns="45718" bIns="45718"/>
          <a:lstStyle/>
          <a:p>
            <a:endParaRPr>
              <a:ln w="76200" cmpd="sng">
                <a:solidFill>
                  <a:schemeClr val="tx1"/>
                </a:solidFill>
              </a:ln>
            </a:endParaRPr>
          </a:p>
        </p:txBody>
      </p:sp>
      <p:sp>
        <p:nvSpPr>
          <p:cNvPr id="127" name="Shape 127"/>
          <p:cNvSpPr/>
          <p:nvPr/>
        </p:nvSpPr>
        <p:spPr>
          <a:xfrm>
            <a:off x="483591" y="3447431"/>
            <a:ext cx="7350568" cy="5465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6788" tIns="26788" rIns="26788" bIns="26788" anchor="ctr">
            <a:spAutoFit/>
          </a:bodyPr>
          <a:lstStyle>
            <a:lvl1pPr algn="l">
              <a:defRPr sz="2400" b="1">
                <a:solidFill>
                  <a:srgbClr val="49CEE6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sz="3200" dirty="0" smtClean="0">
                <a:solidFill>
                  <a:schemeClr val="tx1"/>
                </a:solidFill>
              </a:rPr>
              <a:t>Bill Nye Biology Building, Room 3201 </a:t>
            </a:r>
            <a:endParaRPr sz="3200" dirty="0">
              <a:solidFill>
                <a:schemeClr val="tx1"/>
              </a:solidFill>
            </a:endParaRPr>
          </a:p>
        </p:txBody>
      </p:sp>
      <p:sp>
        <p:nvSpPr>
          <p:cNvPr id="16" name="Shape 125"/>
          <p:cNvSpPr/>
          <p:nvPr/>
        </p:nvSpPr>
        <p:spPr>
          <a:xfrm>
            <a:off x="2525289" y="6732521"/>
            <a:ext cx="6666400" cy="0"/>
          </a:xfrm>
          <a:prstGeom prst="line">
            <a:avLst/>
          </a:prstGeom>
          <a:ln w="508000">
            <a:solidFill>
              <a:schemeClr val="tx1"/>
            </a:solidFill>
            <a:miter lim="400000"/>
            <a:headEnd type="triangle"/>
            <a:tailEnd type="none"/>
          </a:ln>
        </p:spPr>
        <p:txBody>
          <a:bodyPr lIns="45718" tIns="45718" rIns="45718" bIns="45718"/>
          <a:lstStyle/>
          <a:p>
            <a:endParaRPr>
              <a:ln w="76200" cmpd="sng">
                <a:solidFill>
                  <a:schemeClr val="tx1"/>
                </a:solidFill>
              </a:ln>
            </a:endParaRPr>
          </a:p>
        </p:txBody>
      </p:sp>
      <p:sp>
        <p:nvSpPr>
          <p:cNvPr id="17" name="Shape 125"/>
          <p:cNvSpPr/>
          <p:nvPr/>
        </p:nvSpPr>
        <p:spPr>
          <a:xfrm flipV="1">
            <a:off x="1591362" y="4314627"/>
            <a:ext cx="0" cy="3183694"/>
          </a:xfrm>
          <a:prstGeom prst="line">
            <a:avLst/>
          </a:prstGeom>
          <a:ln w="508000">
            <a:solidFill>
              <a:schemeClr val="tx1"/>
            </a:solidFill>
            <a:miter lim="400000"/>
            <a:tailEnd type="triangle"/>
          </a:ln>
        </p:spPr>
        <p:txBody>
          <a:bodyPr lIns="45718" tIns="45718" rIns="45718" bIns="45718"/>
          <a:lstStyle/>
          <a:p>
            <a:endParaRPr>
              <a:ln w="76200" cmpd="sng">
                <a:solidFill>
                  <a:schemeClr val="tx1"/>
                </a:solidFill>
              </a:ln>
            </a:endParaRPr>
          </a:p>
        </p:txBody>
      </p:sp>
      <p:pic>
        <p:nvPicPr>
          <p:cNvPr id="2" name="Picture 1" descr="ASF_Logo_Stacked_1Color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612" y="678055"/>
            <a:ext cx="3039720" cy="2030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132575"/>
      </p:ext>
    </p:extLst>
  </p:cSld>
  <p:clrMapOvr>
    <a:masterClrMapping/>
  </p:clrMapOvr>
  <p:transition xmlns:p14="http://schemas.microsoft.com/office/powerpoint/2010/main"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27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127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127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127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26788" tIns="26788" rIns="26788" bIns="26788" numCol="1" spcCol="38100" rtlCol="0" anchor="ctr">
        <a:spAutoFit/>
      </a:bodyPr>
      <a:lstStyle>
        <a:defPPr marL="0" marR="0" indent="0" algn="ctr" defTabSz="602456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127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26788" tIns="26788" rIns="26788" bIns="26788" numCol="1" spcCol="38100" rtlCol="0" anchor="ctr">
        <a:spAutoFit/>
      </a:bodyPr>
      <a:lstStyle>
        <a:defPPr marL="0" marR="0" indent="0" algn="ctr" defTabSz="602456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27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127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127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127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26788" tIns="26788" rIns="26788" bIns="26788" numCol="1" spcCol="38100" rtlCol="0" anchor="ctr">
        <a:spAutoFit/>
      </a:bodyPr>
      <a:lstStyle>
        <a:defPPr marL="0" marR="0" indent="0" algn="ctr" defTabSz="602456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127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26788" tIns="26788" rIns="26788" bIns="26788" numCol="1" spcCol="38100" rtlCol="0" anchor="ctr">
        <a:spAutoFit/>
      </a:bodyPr>
      <a:lstStyle>
        <a:defPPr marL="0" marR="0" indent="0" algn="ctr" defTabSz="602456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22</Words>
  <Application>Microsoft Macintosh PowerPoint</Application>
  <PresentationFormat>Custom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White</vt:lpstr>
      <vt:lpstr>Solar Observatory Open House</vt:lpstr>
      <vt:lpstr>Solar Observatory Open House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Solar Observatory Open House</dc:title>
  <cp:lastModifiedBy>Meisa Salaita</cp:lastModifiedBy>
  <cp:revision>2</cp:revision>
  <dcterms:modified xsi:type="dcterms:W3CDTF">2016-01-19T20:21:16Z</dcterms:modified>
</cp:coreProperties>
</file>